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iARm1xrGrCMGuMzmipMydWBm7+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245" y="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" name="Google Shape;1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7" name="Google Shape;18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7" name="Google Shape;19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4" name="Google Shape;21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ebmead@gmail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79" y="10"/>
            <a:ext cx="1219200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 flipH="1">
            <a:off x="0" y="998175"/>
            <a:ext cx="6017172" cy="5859825"/>
          </a:xfrm>
          <a:custGeom>
            <a:avLst/>
            <a:gdLst/>
            <a:ahLst/>
            <a:cxnLst/>
            <a:rect l="l" t="t" r="r" b="b"/>
            <a:pathLst>
              <a:path w="1333" h="1298" extrusionOk="0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lt1">
              <a:alpha val="74509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>
            <a:spLocks noGrp="1"/>
          </p:cNvSpPr>
          <p:nvPr>
            <p:ph type="title"/>
          </p:nvPr>
        </p:nvSpPr>
        <p:spPr>
          <a:xfrm>
            <a:off x="148279" y="3028220"/>
            <a:ext cx="5535829" cy="2316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 b="1"/>
              <a:t>Parent Night 2024</a:t>
            </a:r>
            <a:endParaRPr/>
          </a:p>
        </p:txBody>
      </p:sp>
      <p:cxnSp>
        <p:nvCxnSpPr>
          <p:cNvPr id="87" name="Google Shape;87;p1"/>
          <p:cNvCxnSpPr/>
          <p:nvPr/>
        </p:nvCxnSpPr>
        <p:spPr>
          <a:xfrm>
            <a:off x="2287051" y="3337139"/>
            <a:ext cx="935420" cy="0"/>
          </a:xfrm>
          <a:prstGeom prst="straightConnector1">
            <a:avLst/>
          </a:prstGeom>
          <a:noFill/>
          <a:ln w="25400" cap="sq" cmpd="sng">
            <a:solidFill>
              <a:srgbClr val="262626"/>
            </a:solidFill>
            <a:prstDash val="solid"/>
            <a:bevel/>
            <a:headEnd type="none" w="sm" len="sm"/>
            <a:tailEnd type="none" w="sm" len="sm"/>
          </a:ln>
        </p:spPr>
      </p:cxnSp>
      <p:sp>
        <p:nvSpPr>
          <p:cNvPr id="88" name="Google Shape;88;p1"/>
          <p:cNvSpPr txBox="1"/>
          <p:nvPr/>
        </p:nvSpPr>
        <p:spPr>
          <a:xfrm>
            <a:off x="990172" y="4543797"/>
            <a:ext cx="3852041" cy="1038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Uniforms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 descr="A group of people in white uniforms&#10;&#10;Description automatically generated with low confidenc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" y="1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"/>
          <p:cNvSpPr/>
          <p:nvPr/>
        </p:nvSpPr>
        <p:spPr>
          <a:xfrm>
            <a:off x="7492064" y="321176"/>
            <a:ext cx="4332307" cy="5896743"/>
          </a:xfrm>
          <a:prstGeom prst="rect">
            <a:avLst/>
          </a:prstGeom>
          <a:solidFill>
            <a:schemeClr val="lt1">
              <a:alpha val="89411"/>
            </a:schemeClr>
          </a:solidFill>
          <a:ln w="127000" cap="sq" cmpd="thinThick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>
            <a:spLocks noGrp="1"/>
          </p:cNvSpPr>
          <p:nvPr>
            <p:ph type="title"/>
          </p:nvPr>
        </p:nvSpPr>
        <p:spPr>
          <a:xfrm>
            <a:off x="7749985" y="640263"/>
            <a:ext cx="3759240" cy="134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1"/>
              <a:t>Hats &amp; Plumes</a:t>
            </a:r>
            <a:endParaRPr/>
          </a:p>
        </p:txBody>
      </p:sp>
      <p:sp>
        <p:nvSpPr>
          <p:cNvPr id="96" name="Google Shape;96;p2"/>
          <p:cNvSpPr txBox="1"/>
          <p:nvPr/>
        </p:nvSpPr>
        <p:spPr>
          <a:xfrm>
            <a:off x="7749290" y="2121763"/>
            <a:ext cx="3764826" cy="3773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Hats</a:t>
            </a:r>
            <a:endParaRPr sz="1800" b="1" i="0" u="none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Name sticker inside hat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2 finger widths from bridge of nose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Hair in a bun Inside hat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Plumes</a:t>
            </a:r>
            <a:endParaRPr sz="1800" b="1" i="0" u="none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Distributed and collected at games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If it comes home: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Handle with gloves 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Store inside zip lock bag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Lay flat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14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-114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14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rgbClr val="D8D8D8">
              <a:alpha val="3450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>
            <a:spLocks noGrp="1"/>
          </p:cNvSpPr>
          <p:nvPr>
            <p:ph type="title"/>
          </p:nvPr>
        </p:nvSpPr>
        <p:spPr>
          <a:xfrm>
            <a:off x="5764783" y="349664"/>
            <a:ext cx="5845571" cy="1638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1"/>
              <a:t>Suspenders and Sizers</a:t>
            </a:r>
            <a:endParaRPr/>
          </a:p>
        </p:txBody>
      </p:sp>
      <p:sp>
        <p:nvSpPr>
          <p:cNvPr id="104" name="Google Shape;104;p3"/>
          <p:cNvSpPr/>
          <p:nvPr/>
        </p:nvSpPr>
        <p:spPr>
          <a:xfrm rot="5400000">
            <a:off x="-106441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/>
          <p:nvPr/>
        </p:nvSpPr>
        <p:spPr>
          <a:xfrm rot="-5400000" flipH="1">
            <a:off x="5998176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329185" y="399675"/>
            <a:ext cx="4647368" cy="5809932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 rot="5400000">
            <a:off x="-23818" y="1186882"/>
            <a:ext cx="5353373" cy="423551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3"/>
          <p:cNvSpPr txBox="1"/>
          <p:nvPr/>
        </p:nvSpPr>
        <p:spPr>
          <a:xfrm>
            <a:off x="5766262" y="2620641"/>
            <a:ext cx="5837750" cy="3023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Sizers are adjusted so waist is 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snug – we’ll need the extra room when it gets cold and we layer.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1524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524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Suspenders are required – practice putting them on. 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recommend keeping suspenders attached to pants.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127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27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4" name="Google Shape;114;p4"/>
          <p:cNvGrpSpPr/>
          <p:nvPr/>
        </p:nvGrpSpPr>
        <p:grpSpPr>
          <a:xfrm>
            <a:off x="4" y="1062849"/>
            <a:ext cx="731521" cy="673460"/>
            <a:chOff x="3940602" y="308034"/>
            <a:chExt cx="2116791" cy="3428999"/>
          </a:xfrm>
        </p:grpSpPr>
        <p:sp>
          <p:nvSpPr>
            <p:cNvPr id="115" name="Google Shape;115;p4"/>
            <p:cNvSpPr/>
            <p:nvPr/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4"/>
            <p:cNvSpPr/>
            <p:nvPr/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4"/>
          <p:cNvSpPr/>
          <p:nvPr/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 txBox="1"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Socks and Shoes</a:t>
            </a:r>
            <a:endParaRPr/>
          </a:p>
        </p:txBody>
      </p:sp>
      <p:sp>
        <p:nvSpPr>
          <p:cNvPr id="120" name="Google Shape;120;p4"/>
          <p:cNvSpPr txBox="1"/>
          <p:nvPr/>
        </p:nvSpPr>
        <p:spPr>
          <a:xfrm>
            <a:off x="1043631" y="1909721"/>
            <a:ext cx="4991629" cy="3677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Long, black socks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1524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524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Black shoes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1524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524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Soles not black?  Use permanent marker or spray paint to color them in!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4" descr="A person wearing a black shoe&#10;&#10;Description automatically generated with low confidenc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484009" y="1441195"/>
            <a:ext cx="5116220" cy="403589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3" name="Google Shape;123;p4"/>
          <p:cNvCxnSpPr/>
          <p:nvPr/>
        </p:nvCxnSpPr>
        <p:spPr>
          <a:xfrm rot="10800000">
            <a:off x="838200" y="6492240"/>
            <a:ext cx="10515600" cy="0"/>
          </a:xfrm>
          <a:prstGeom prst="straightConnector1">
            <a:avLst/>
          </a:prstGeom>
          <a:noFill/>
          <a:ln w="571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 txBox="1"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1"/>
              <a:t>Gloves</a:t>
            </a:r>
            <a:endParaRPr/>
          </a:p>
        </p:txBody>
      </p:sp>
      <p:grpSp>
        <p:nvGrpSpPr>
          <p:cNvPr id="130" name="Google Shape;130;p5"/>
          <p:cNvGrpSpPr/>
          <p:nvPr/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1" name="Google Shape;131;p5"/>
            <p:cNvSpPr/>
            <p:nvPr/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5"/>
          <p:cNvSpPr/>
          <p:nvPr/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 txBox="1">
            <a:spLocks noGrp="1"/>
          </p:cNvSpPr>
          <p:nvPr>
            <p:ph type="body" idx="1"/>
          </p:nvPr>
        </p:nvSpPr>
        <p:spPr>
          <a:xfrm>
            <a:off x="590719" y="2330505"/>
            <a:ext cx="4559425" cy="3979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Your student has a pair provided by the Music Boosters, if they get lost, they may purchase a new pair or they will receive a used pair to replace them.</a:t>
            </a:r>
            <a:r>
              <a:rPr lang="en-US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Wash them often – they get gross, ok to use bleach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If you lose them talk to           Mrs. Gavin 989-205-1838   or Mrs. Mead 989-859-4065</a:t>
            </a:r>
            <a:endParaRPr/>
          </a:p>
        </p:txBody>
      </p:sp>
      <p:sp>
        <p:nvSpPr>
          <p:cNvPr id="135" name="Google Shape;135;p5"/>
          <p:cNvSpPr/>
          <p:nvPr/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5" descr="Parade Gloves | Etsy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"/>
          <p:cNvSpPr txBox="1"/>
          <p:nvPr/>
        </p:nvSpPr>
        <p:spPr>
          <a:xfrm>
            <a:off x="3820325" y="5664625"/>
            <a:ext cx="8384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6"/>
          <p:cNvSpPr txBox="1">
            <a:spLocks noGrp="1"/>
          </p:cNvSpPr>
          <p:nvPr>
            <p:ph type="title"/>
          </p:nvPr>
        </p:nvSpPr>
        <p:spPr>
          <a:xfrm>
            <a:off x="1057084" y="685800"/>
            <a:ext cx="5038916" cy="575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595959"/>
                </a:solidFill>
              </a:rPr>
              <a:t>Air dry damp uniforms after performances</a:t>
            </a:r>
            <a:br>
              <a:rPr lang="en-US" sz="2000" b="1">
                <a:solidFill>
                  <a:srgbClr val="595959"/>
                </a:solidFill>
              </a:rPr>
            </a:br>
            <a:br>
              <a:rPr lang="en-US" sz="2000" b="1">
                <a:solidFill>
                  <a:srgbClr val="595959"/>
                </a:solidFill>
              </a:rPr>
            </a:br>
            <a:r>
              <a:rPr lang="en-US" sz="2000" b="1"/>
              <a:t>Pro Tip #1</a:t>
            </a:r>
            <a:r>
              <a:rPr lang="en-US" sz="2000"/>
              <a:t>:</a:t>
            </a:r>
            <a:br>
              <a:rPr lang="en-US" sz="2000" b="1">
                <a:solidFill>
                  <a:srgbClr val="595959"/>
                </a:solidFill>
              </a:rPr>
            </a:br>
            <a:r>
              <a:rPr lang="en-US" sz="2000" b="1">
                <a:solidFill>
                  <a:srgbClr val="FF0000"/>
                </a:solidFill>
              </a:rPr>
              <a:t>Wash the collar liner and gloves frequently</a:t>
            </a:r>
            <a:br>
              <a:rPr lang="en-US" sz="1800">
                <a:solidFill>
                  <a:srgbClr val="595959"/>
                </a:solidFill>
              </a:rPr>
            </a:br>
            <a:br>
              <a:rPr lang="en-US" sz="1800"/>
            </a:br>
            <a:r>
              <a:rPr lang="en-US" sz="2000" b="1"/>
              <a:t>Pro Tip #2</a:t>
            </a:r>
            <a:r>
              <a:rPr lang="en-US" sz="2000"/>
              <a:t>:</a:t>
            </a:r>
            <a:br>
              <a:rPr lang="en-US" sz="1800"/>
            </a:br>
            <a:r>
              <a:rPr lang="en-US" sz="1800"/>
              <a:t>Wear the band shirt under your uniform jacket.</a:t>
            </a:r>
            <a:br>
              <a:rPr lang="en-US" sz="1800"/>
            </a:br>
            <a:br>
              <a:rPr lang="en-US" sz="1800"/>
            </a:br>
            <a:r>
              <a:rPr lang="en-US" sz="2000" b="1"/>
              <a:t>Pro Tip #3:</a:t>
            </a:r>
            <a:br>
              <a:rPr lang="en-US" sz="1800"/>
            </a:br>
            <a:r>
              <a:rPr lang="en-US" sz="1800"/>
              <a:t>Wear proper “foundations” under marching pants</a:t>
            </a:r>
            <a:br>
              <a:rPr lang="en-US" sz="1800"/>
            </a:br>
            <a:br>
              <a:rPr lang="en-US" sz="1800"/>
            </a:br>
            <a:r>
              <a:rPr lang="en-US" sz="2000" b="1"/>
              <a:t>Pro Tip #4</a:t>
            </a:r>
            <a:r>
              <a:rPr lang="en-US" sz="2000"/>
              <a:t>:</a:t>
            </a:r>
            <a:br>
              <a:rPr lang="en-US" sz="1800"/>
            </a:br>
            <a:r>
              <a:rPr lang="en-US" sz="1800"/>
              <a:t>Save the ketchup, colored Gatorade, and hot chocolate for after the game.</a:t>
            </a:r>
            <a:br>
              <a:rPr lang="en-US" sz="1800"/>
            </a:br>
            <a:br>
              <a:rPr lang="en-US" sz="1800"/>
            </a:br>
            <a:br>
              <a:rPr lang="en-US" sz="2000"/>
            </a:br>
            <a:r>
              <a:rPr lang="en-US" sz="2000" b="1"/>
              <a:t>If the jacket or pants are very soiled, </a:t>
            </a:r>
            <a:br>
              <a:rPr lang="en-US" sz="2000"/>
            </a:br>
            <a:r>
              <a:rPr lang="en-US" sz="2000" b="1"/>
              <a:t>take to a reputable dry cleaner (Art).</a:t>
            </a:r>
            <a:br>
              <a:rPr lang="en-US" sz="2000"/>
            </a:br>
            <a:endParaRPr sz="2000"/>
          </a:p>
        </p:txBody>
      </p:sp>
      <p:sp>
        <p:nvSpPr>
          <p:cNvPr id="145" name="Google Shape;145;p6"/>
          <p:cNvSpPr txBox="1"/>
          <p:nvPr/>
        </p:nvSpPr>
        <p:spPr>
          <a:xfrm>
            <a:off x="871442" y="415637"/>
            <a:ext cx="5038916" cy="147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Taking care of your Uniform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6781800" y="0"/>
            <a:ext cx="5410200" cy="68580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776763" y="1370107"/>
            <a:ext cx="5486399" cy="4117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 txBox="1">
            <a:spLocks noGrp="1"/>
          </p:cNvSpPr>
          <p:nvPr>
            <p:ph type="title"/>
          </p:nvPr>
        </p:nvSpPr>
        <p:spPr>
          <a:xfrm>
            <a:off x="536222" y="1560412"/>
            <a:ext cx="4171994" cy="4629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/>
              <a:t>Fold pants NEATLY on the crease before putting on the hangar.</a:t>
            </a:r>
            <a:br>
              <a:rPr lang="en-US" sz="2800"/>
            </a:br>
            <a:br>
              <a:rPr lang="en-US" sz="2800"/>
            </a:br>
            <a:r>
              <a:rPr lang="en-US" sz="2800"/>
              <a:t>Put all DRY contents neatly in the garment bag.</a:t>
            </a:r>
            <a:br>
              <a:rPr lang="en-US" sz="2800"/>
            </a:br>
            <a:br>
              <a:rPr lang="en-US" sz="2800"/>
            </a:br>
            <a:r>
              <a:rPr lang="en-US" sz="2800"/>
              <a:t>Put a dryer sheet in the garment bag to keep things fresh</a:t>
            </a:r>
            <a:br>
              <a:rPr lang="en-US" sz="2800"/>
            </a:br>
            <a:br>
              <a:rPr lang="en-US" sz="2800"/>
            </a:br>
            <a:endParaRPr sz="2800"/>
          </a:p>
        </p:txBody>
      </p:sp>
      <p:sp>
        <p:nvSpPr>
          <p:cNvPr id="154" name="Google Shape;154;p7"/>
          <p:cNvSpPr txBox="1">
            <a:spLocks noGrp="1"/>
          </p:cNvSpPr>
          <p:nvPr>
            <p:ph type="body" idx="1"/>
          </p:nvPr>
        </p:nvSpPr>
        <p:spPr>
          <a:xfrm>
            <a:off x="663210" y="524630"/>
            <a:ext cx="4171994" cy="103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/>
              <a:t>Storing Your Uniform</a:t>
            </a:r>
            <a:endParaRPr/>
          </a:p>
        </p:txBody>
      </p:sp>
      <p:grpSp>
        <p:nvGrpSpPr>
          <p:cNvPr id="155" name="Google Shape;155;p7"/>
          <p:cNvGrpSpPr/>
          <p:nvPr/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56" name="Google Shape;156;p7"/>
            <p:cNvCxnSpPr/>
            <p:nvPr/>
          </p:nvCxnSpPr>
          <p:spPr>
            <a:xfrm rot="10800000">
              <a:off x="329184" y="5777809"/>
              <a:ext cx="521208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57" name="Google Shape;157;p7"/>
            <p:cNvSpPr/>
            <p:nvPr/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7"/>
          <p:cNvSpPr/>
          <p:nvPr/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7" descr="A picture containing indoor&#10;&#10;Description automatically generated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 rot="5400000">
            <a:off x="5628635" y="569297"/>
            <a:ext cx="5632704" cy="5608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 txBox="1"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 b="1"/>
              <a:t>Maintaining Uniforms</a:t>
            </a:r>
            <a:endParaRPr/>
          </a:p>
        </p:txBody>
      </p:sp>
      <p:grpSp>
        <p:nvGrpSpPr>
          <p:cNvPr id="166" name="Google Shape;166;p8"/>
          <p:cNvGrpSpPr/>
          <p:nvPr/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67" name="Google Shape;167;p8"/>
            <p:cNvSpPr/>
            <p:nvPr/>
          </p:nvSpPr>
          <p:spPr>
            <a:xfrm rot="10800000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68" name="Google Shape;168;p8"/>
            <p:cNvCxnSpPr/>
            <p:nvPr/>
          </p:nvCxnSpPr>
          <p:spPr>
            <a:xfrm flipH="1">
              <a:off x="143163" y="5763486"/>
              <a:ext cx="1" cy="739555"/>
            </a:xfrm>
            <a:prstGeom prst="straightConnector1">
              <a:avLst/>
            </a:prstGeom>
            <a:noFill/>
            <a:ln w="1778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69" name="Google Shape;169;p8"/>
          <p:cNvSpPr/>
          <p:nvPr/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 txBox="1">
            <a:spLocks noGrp="1"/>
          </p:cNvSpPr>
          <p:nvPr>
            <p:ph type="body" idx="1"/>
          </p:nvPr>
        </p:nvSpPr>
        <p:spPr>
          <a:xfrm>
            <a:off x="5656218" y="817419"/>
            <a:ext cx="5542387" cy="494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228600" lvl="0" indent="-241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9600"/>
              <a:t>Lining sticking out of Jacket:</a:t>
            </a:r>
            <a:endParaRPr sz="96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50"/>
              <a:buNone/>
            </a:pPr>
            <a:r>
              <a:rPr lang="en-US" sz="9600"/>
              <a:t>	Stitch or pin</a:t>
            </a:r>
            <a:endParaRPr sz="9600"/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9600"/>
              <a:t>Button is loose:  </a:t>
            </a:r>
            <a:endParaRPr sz="9600"/>
          </a:p>
          <a:p>
            <a:pPr marL="91440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50"/>
              <a:buNone/>
            </a:pPr>
            <a:r>
              <a:rPr lang="en-US" sz="9600"/>
              <a:t>Sew it on</a:t>
            </a:r>
            <a:endParaRPr sz="9600"/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9600"/>
              <a:t>Zipper is stuck: </a:t>
            </a:r>
            <a:endParaRPr sz="9600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9600"/>
              <a:t>Try running a candle (wax) on it</a:t>
            </a:r>
            <a:endParaRPr sz="96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50"/>
              <a:buNone/>
            </a:pPr>
            <a:r>
              <a:rPr lang="en-US" sz="9600"/>
              <a:t>	Get a different jacket/pants</a:t>
            </a:r>
            <a:endParaRPr sz="9600"/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9600"/>
              <a:t>Hat hurts head or strap breaks:</a:t>
            </a:r>
            <a:endParaRPr sz="96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50"/>
              <a:buNone/>
            </a:pPr>
            <a:r>
              <a:rPr lang="en-US" sz="9600"/>
              <a:t>	Time for a different hat</a:t>
            </a:r>
            <a:endParaRPr sz="9600"/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9600"/>
              <a:t>Suspenders are broken:</a:t>
            </a:r>
            <a:endParaRPr sz="96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50"/>
              <a:buNone/>
            </a:pPr>
            <a:r>
              <a:rPr lang="en-US" sz="9600"/>
              <a:t>	Get a different pair</a:t>
            </a:r>
            <a:endParaRPr sz="9600"/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9600"/>
              <a:t>It’s just too complicated/terrifying to deal with:  Contact Connie or Deb.</a:t>
            </a:r>
            <a:endParaRPr sz="96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2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2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20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20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200"/>
          </a:p>
        </p:txBody>
      </p:sp>
      <p:sp>
        <p:nvSpPr>
          <p:cNvPr id="171" name="Google Shape;171;p8"/>
          <p:cNvSpPr txBox="1"/>
          <p:nvPr/>
        </p:nvSpPr>
        <p:spPr>
          <a:xfrm>
            <a:off x="902000" y="4414999"/>
            <a:ext cx="3188100" cy="27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cutting of fabric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sewing machines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Safety pins for quick fixes-REMOVE before cleaning!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8" descr="Object needle and thread Royalty Free Vector Image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8633" y="341254"/>
            <a:ext cx="1152080" cy="1244246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8"/>
          <p:cNvSpPr/>
          <p:nvPr/>
        </p:nvSpPr>
        <p:spPr>
          <a:xfrm>
            <a:off x="3212757" y="1463039"/>
            <a:ext cx="1480548" cy="12246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 txBox="1"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This Presentation &amp; More Help</a:t>
            </a:r>
            <a:endParaRPr/>
          </a:p>
        </p:txBody>
      </p:sp>
      <p:sp>
        <p:nvSpPr>
          <p:cNvPr id="180" name="Google Shape;180;p9"/>
          <p:cNvSpPr/>
          <p:nvPr/>
        </p:nvSpPr>
        <p:spPr>
          <a:xfrm rot="10800000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 txBox="1">
            <a:spLocks noGrp="1"/>
          </p:cNvSpPr>
          <p:nvPr>
            <p:ph type="body" idx="1"/>
          </p:nvPr>
        </p:nvSpPr>
        <p:spPr>
          <a:xfrm>
            <a:off x="6406429" y="2599509"/>
            <a:ext cx="4530898" cy="363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Google: </a:t>
            </a:r>
            <a:r>
              <a:rPr lang="en-US" i="1"/>
              <a:t>Dow High Music Boosters</a:t>
            </a:r>
            <a:r>
              <a:rPr lang="en-US"/>
              <a:t>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Music Groups =&gt; Band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Deb Mead:  </a:t>
            </a:r>
            <a:r>
              <a:rPr lang="en-US">
                <a:solidFill>
                  <a:srgbClr val="000000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debmead@gmail.com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Connie Gavin:  conniegavin13@yahoo.com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000"/>
          </a:p>
        </p:txBody>
      </p:sp>
      <p:sp>
        <p:nvSpPr>
          <p:cNvPr id="183" name="Google Shape;183;p9"/>
          <p:cNvSpPr/>
          <p:nvPr/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p9" descr="More information - Xtraice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8339" y="2552264"/>
            <a:ext cx="3078950" cy="3197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0" name="Google Shape;190;p10"/>
          <p:cNvGrpSpPr/>
          <p:nvPr/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191" name="Google Shape;191;p10"/>
            <p:cNvCxnSpPr/>
            <p:nvPr/>
          </p:nvCxnSpPr>
          <p:spPr>
            <a:xfrm rot="10800000">
              <a:off x="329184" y="5777809"/>
              <a:ext cx="523824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92" name="Google Shape;192;p10"/>
            <p:cNvSpPr/>
            <p:nvPr/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p10"/>
          <p:cNvSpPr/>
          <p:nvPr/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 txBox="1"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Questions?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1"/>
          <p:cNvSpPr/>
          <p:nvPr/>
        </p:nvSpPr>
        <p:spPr>
          <a:xfrm flipH="1">
            <a:off x="0" y="998175"/>
            <a:ext cx="6017172" cy="5859825"/>
          </a:xfrm>
          <a:custGeom>
            <a:avLst/>
            <a:gdLst/>
            <a:ahLst/>
            <a:cxnLst/>
            <a:rect l="l" t="t" r="r" b="b"/>
            <a:pathLst>
              <a:path w="1333" h="1298" extrusionOk="0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lt1">
              <a:alpha val="74509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1"/>
          <p:cNvSpPr txBox="1">
            <a:spLocks noGrp="1"/>
          </p:cNvSpPr>
          <p:nvPr>
            <p:ph type="title"/>
          </p:nvPr>
        </p:nvSpPr>
        <p:spPr>
          <a:xfrm>
            <a:off x="652692" y="2086246"/>
            <a:ext cx="4204137" cy="134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Spirit Gear 2024</a:t>
            </a:r>
            <a:endParaRPr/>
          </a:p>
        </p:txBody>
      </p:sp>
      <p:cxnSp>
        <p:nvCxnSpPr>
          <p:cNvPr id="202" name="Google Shape;202;p11"/>
          <p:cNvCxnSpPr/>
          <p:nvPr/>
        </p:nvCxnSpPr>
        <p:spPr>
          <a:xfrm>
            <a:off x="2287051" y="3337139"/>
            <a:ext cx="935420" cy="0"/>
          </a:xfrm>
          <a:prstGeom prst="straightConnector1">
            <a:avLst/>
          </a:prstGeom>
          <a:noFill/>
          <a:ln w="25400" cap="sq" cmpd="sng">
            <a:solidFill>
              <a:srgbClr val="262626"/>
            </a:solidFill>
            <a:prstDash val="solid"/>
            <a:bevel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2"/>
          <p:cNvSpPr txBox="1"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lang="en-US" sz="6900"/>
              <a:t>Spirit Wear</a:t>
            </a:r>
            <a:endParaRPr sz="6700"/>
          </a:p>
        </p:txBody>
      </p:sp>
      <p:sp>
        <p:nvSpPr>
          <p:cNvPr id="209" name="Google Shape;209;p12"/>
          <p:cNvSpPr/>
          <p:nvPr/>
        </p:nvSpPr>
        <p:spPr>
          <a:xfrm>
            <a:off x="572493" y="1681544"/>
            <a:ext cx="10972800" cy="18288"/>
          </a:xfrm>
          <a:custGeom>
            <a:avLst/>
            <a:gdLst/>
            <a:ahLst/>
            <a:cxnLst/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4509"/>
            </a:schemeClr>
          </a:solidFill>
          <a:ln w="44450" cap="rnd" cmpd="sng">
            <a:solidFill>
              <a:schemeClr val="accent2">
                <a:alpha val="74509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2"/>
          <p:cNvSpPr txBox="1">
            <a:spLocks noGrp="1"/>
          </p:cNvSpPr>
          <p:nvPr>
            <p:ph type="body" idx="1"/>
          </p:nvPr>
        </p:nvSpPr>
        <p:spPr>
          <a:xfrm>
            <a:off x="572500" y="1921800"/>
            <a:ext cx="10972800" cy="42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b="1"/>
              <a:t>Spirit Wear</a:t>
            </a:r>
            <a:r>
              <a:rPr lang="en-US" sz="3200"/>
              <a:t>:  Great selection and the store is open now! Expected delivery week of Sept. 23</a:t>
            </a:r>
            <a:endParaRPr sz="3200"/>
          </a:p>
          <a:p>
            <a:pPr marL="0" lvl="0" indent="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/>
          </a:p>
          <a:p>
            <a:pPr marL="0" lvl="0" indent="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New this year…</a:t>
            </a:r>
            <a:endParaRPr sz="32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*Marching Band - hoodies only</a:t>
            </a:r>
            <a:endParaRPr sz="32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*Dow High Music Program - the design is for Band, Choir and Orchestra</a:t>
            </a:r>
            <a:endParaRPr sz="3200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200" b="1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b="1" u="sng"/>
              <a:t>This will be the ONLY sale this year, please</a:t>
            </a:r>
            <a:endParaRPr sz="3200" b="1" u="sng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b="1" u="sng"/>
              <a:t>place orders by August 27!</a:t>
            </a:r>
            <a:endParaRPr sz="3200" b="1" u="sng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/>
          </a:p>
        </p:txBody>
      </p:sp>
      <p:pic>
        <p:nvPicPr>
          <p:cNvPr id="211" name="Google Shape;211;p1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0725" y="4464948"/>
            <a:ext cx="2320499" cy="309832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7" name="Google Shape;217;p13"/>
          <p:cNvGrpSpPr/>
          <p:nvPr/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218" name="Google Shape;218;p13"/>
            <p:cNvCxnSpPr/>
            <p:nvPr/>
          </p:nvCxnSpPr>
          <p:spPr>
            <a:xfrm rot="10800000">
              <a:off x="329184" y="5777809"/>
              <a:ext cx="523824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19" name="Google Shape;219;p13"/>
            <p:cNvSpPr/>
            <p:nvPr/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13"/>
          <p:cNvSpPr/>
          <p:nvPr/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3"/>
          <p:cNvSpPr txBox="1"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514</Words>
  <Application>Microsoft Office PowerPoint</Application>
  <PresentationFormat>Widescreen</PresentationFormat>
  <Paragraphs>72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Parent Night 2024</vt:lpstr>
      <vt:lpstr>Hats &amp; Plumes</vt:lpstr>
      <vt:lpstr>Suspenders and Sizers</vt:lpstr>
      <vt:lpstr>Socks and Shoes</vt:lpstr>
      <vt:lpstr>Gloves</vt:lpstr>
      <vt:lpstr>Air dry damp uniforms after performances  Pro Tip #1: Wash the collar liner and gloves frequently  Pro Tip #2: Wear the band shirt under your uniform jacket.  Pro Tip #3: Wear proper “foundations” under marching pants  Pro Tip #4: Save the ketchup, colored Gatorade, and hot chocolate for after the game.   If the jacket or pants are very soiled,  take to a reputable dry cleaner (Art). </vt:lpstr>
      <vt:lpstr>Fold pants NEATLY on the crease before putting on the hangar.  Put all DRY contents neatly in the garment bag.  Put a dryer sheet in the garment bag to keep things fresh  </vt:lpstr>
      <vt:lpstr>Maintaining Uniforms</vt:lpstr>
      <vt:lpstr>This Presentation &amp; More Help</vt:lpstr>
      <vt:lpstr>Questions?</vt:lpstr>
      <vt:lpstr>Spirit Gear 2024</vt:lpstr>
      <vt:lpstr>Spirit Wear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David Redman</dc:creator>
  <cp:lastModifiedBy>Matt Hansen</cp:lastModifiedBy>
  <cp:revision>1</cp:revision>
  <dcterms:created xsi:type="dcterms:W3CDTF">2019-08-16T13:52:28Z</dcterms:created>
  <dcterms:modified xsi:type="dcterms:W3CDTF">2024-08-20T03:09:23Z</dcterms:modified>
</cp:coreProperties>
</file>